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d1068453c5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d1068453c5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d1068453c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d1068453c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d1068453c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d1068453c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d1068453c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d1068453c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d1068453c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d1068453c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152400" y="1213875"/>
            <a:ext cx="2765650" cy="3508751"/>
            <a:chOff x="152400" y="1213875"/>
            <a:chExt cx="2765650" cy="3508751"/>
          </a:xfrm>
        </p:grpSpPr>
        <p:pic>
          <p:nvPicPr>
            <p:cNvPr id="55" name="Google Shape;55;p13"/>
            <p:cNvPicPr preferRelativeResize="0"/>
            <p:nvPr/>
          </p:nvPicPr>
          <p:blipFill rotWithShape="1">
            <a:blip r:embed="rId3">
              <a:alphaModFix/>
            </a:blip>
            <a:srcRect b="5547" l="0" r="-1615" t="21936"/>
            <a:stretch/>
          </p:blipFill>
          <p:spPr>
            <a:xfrm>
              <a:off x="152400" y="1213875"/>
              <a:ext cx="2765650" cy="35087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" name="Google Shape;56;p13"/>
            <p:cNvSpPr/>
            <p:nvPr/>
          </p:nvSpPr>
          <p:spPr>
            <a:xfrm>
              <a:off x="1049625" y="2457825"/>
              <a:ext cx="991800" cy="874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" name="Google Shape;57;p13"/>
          <p:cNvGrpSpPr/>
          <p:nvPr/>
        </p:nvGrpSpPr>
        <p:grpSpPr>
          <a:xfrm>
            <a:off x="2918050" y="1213875"/>
            <a:ext cx="2765650" cy="3353702"/>
            <a:chOff x="2851925" y="1880600"/>
            <a:chExt cx="2765650" cy="3353702"/>
          </a:xfrm>
        </p:grpSpPr>
        <p:pic>
          <p:nvPicPr>
            <p:cNvPr id="58" name="Google Shape;58;p13"/>
            <p:cNvPicPr preferRelativeResize="0"/>
            <p:nvPr/>
          </p:nvPicPr>
          <p:blipFill rotWithShape="1">
            <a:blip r:embed="rId4">
              <a:alphaModFix/>
            </a:blip>
            <a:srcRect b="19739" l="0" r="-1615" t="10950"/>
            <a:stretch/>
          </p:blipFill>
          <p:spPr>
            <a:xfrm>
              <a:off x="2851925" y="1880600"/>
              <a:ext cx="2765650" cy="33537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" name="Google Shape;59;p13"/>
            <p:cNvSpPr/>
            <p:nvPr/>
          </p:nvSpPr>
          <p:spPr>
            <a:xfrm>
              <a:off x="3924300" y="3120350"/>
              <a:ext cx="991800" cy="874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0" name="Google Shape;60;p13"/>
          <p:cNvPicPr preferRelativeResize="0"/>
          <p:nvPr/>
        </p:nvPicPr>
        <p:blipFill rotWithShape="1">
          <a:blip r:embed="rId5">
            <a:alphaModFix/>
          </a:blip>
          <a:srcRect b="23553" l="0" r="0" t="3930"/>
          <a:stretch/>
        </p:blipFill>
        <p:spPr>
          <a:xfrm>
            <a:off x="5721050" y="1213875"/>
            <a:ext cx="2721750" cy="350875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/>
          <p:nvPr/>
        </p:nvSpPr>
        <p:spPr>
          <a:xfrm>
            <a:off x="6284075" y="2134650"/>
            <a:ext cx="991800" cy="874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3"/>
          <p:cNvSpPr txBox="1"/>
          <p:nvPr/>
        </p:nvSpPr>
        <p:spPr>
          <a:xfrm>
            <a:off x="0" y="0"/>
            <a:ext cx="59949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Controls (0h, 24h, 48h)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14"/>
          <p:cNvGrpSpPr/>
          <p:nvPr/>
        </p:nvGrpSpPr>
        <p:grpSpPr>
          <a:xfrm>
            <a:off x="1377002" y="612229"/>
            <a:ext cx="1819954" cy="1604157"/>
            <a:chOff x="1049624" y="2457825"/>
            <a:chExt cx="991801" cy="874200"/>
          </a:xfrm>
        </p:grpSpPr>
        <p:pic>
          <p:nvPicPr>
            <p:cNvPr id="68" name="Google Shape;68;p14"/>
            <p:cNvPicPr preferRelativeResize="0"/>
            <p:nvPr/>
          </p:nvPicPr>
          <p:blipFill rotWithShape="1">
            <a:blip r:embed="rId3">
              <a:alphaModFix/>
            </a:blip>
            <a:srcRect b="34286" l="32964" r="30595" t="47645"/>
            <a:stretch/>
          </p:blipFill>
          <p:spPr>
            <a:xfrm>
              <a:off x="1049624" y="2457825"/>
              <a:ext cx="991800" cy="874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" name="Google Shape;69;p14"/>
            <p:cNvSpPr/>
            <p:nvPr/>
          </p:nvSpPr>
          <p:spPr>
            <a:xfrm>
              <a:off x="1049625" y="2457825"/>
              <a:ext cx="991800" cy="874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" name="Google Shape;70;p14"/>
          <p:cNvGrpSpPr/>
          <p:nvPr/>
        </p:nvGrpSpPr>
        <p:grpSpPr>
          <a:xfrm>
            <a:off x="3276062" y="612234"/>
            <a:ext cx="1819953" cy="1604157"/>
            <a:chOff x="3924300" y="3120350"/>
            <a:chExt cx="991800" cy="874200"/>
          </a:xfrm>
        </p:grpSpPr>
        <p:pic>
          <p:nvPicPr>
            <p:cNvPr id="71" name="Google Shape;71;p14"/>
            <p:cNvPicPr preferRelativeResize="0"/>
            <p:nvPr/>
          </p:nvPicPr>
          <p:blipFill rotWithShape="1">
            <a:blip r:embed="rId4">
              <a:alphaModFix/>
            </a:blip>
            <a:srcRect b="45361" l="39400" r="24157" t="36571"/>
            <a:stretch/>
          </p:blipFill>
          <p:spPr>
            <a:xfrm>
              <a:off x="3924300" y="3120350"/>
              <a:ext cx="991800" cy="874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" name="Google Shape;72;p14"/>
            <p:cNvSpPr/>
            <p:nvPr/>
          </p:nvSpPr>
          <p:spPr>
            <a:xfrm>
              <a:off x="3924300" y="3120350"/>
              <a:ext cx="991800" cy="874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3" name="Google Shape;73;p14"/>
          <p:cNvPicPr preferRelativeResize="0"/>
          <p:nvPr/>
        </p:nvPicPr>
        <p:blipFill rotWithShape="1">
          <a:blip r:embed="rId5">
            <a:alphaModFix/>
          </a:blip>
          <a:srcRect b="58974" l="20687" r="42872" t="22958"/>
          <a:stretch/>
        </p:blipFill>
        <p:spPr>
          <a:xfrm>
            <a:off x="5175125" y="612225"/>
            <a:ext cx="1819950" cy="160415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/>
          <p:nvPr/>
        </p:nvSpPr>
        <p:spPr>
          <a:xfrm>
            <a:off x="5175125" y="612225"/>
            <a:ext cx="1819800" cy="1604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7075" y="620738"/>
            <a:ext cx="2225851" cy="395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6400" y="620750"/>
            <a:ext cx="2417138" cy="429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9999" y="641724"/>
            <a:ext cx="2451424" cy="4358098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1887800" y="2304650"/>
            <a:ext cx="1152000" cy="12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1887800" y="2304625"/>
            <a:ext cx="1181400" cy="1284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 rot="-195911">
            <a:off x="3820791" y="2064381"/>
            <a:ext cx="1295703" cy="140989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/>
          <p:nvPr/>
        </p:nvSpPr>
        <p:spPr>
          <a:xfrm rot="-646306">
            <a:off x="7002011" y="2012660"/>
            <a:ext cx="1284127" cy="139650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 txBox="1"/>
          <p:nvPr/>
        </p:nvSpPr>
        <p:spPr>
          <a:xfrm>
            <a:off x="0" y="0"/>
            <a:ext cx="59949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HHIP KD</a:t>
            </a:r>
            <a:r>
              <a:rPr lang="en" sz="1800">
                <a:solidFill>
                  <a:schemeClr val="dk2"/>
                </a:solidFill>
              </a:rPr>
              <a:t> (0h, 24h, 48h)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/>
          <p:cNvPicPr preferRelativeResize="0"/>
          <p:nvPr/>
        </p:nvPicPr>
        <p:blipFill rotWithShape="1">
          <a:blip r:embed="rId3">
            <a:alphaModFix/>
          </a:blip>
          <a:srcRect b="24973" l="26989" r="19935" t="42556"/>
          <a:stretch/>
        </p:blipFill>
        <p:spPr>
          <a:xfrm>
            <a:off x="605450" y="2698027"/>
            <a:ext cx="1181399" cy="12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26009">
            <a:off x="5290575" y="592050"/>
            <a:ext cx="2451423" cy="435809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>
            <a:off x="383950" y="2306675"/>
            <a:ext cx="1152000" cy="12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531625" y="1140025"/>
            <a:ext cx="1181400" cy="1284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55379">
            <a:off x="2796047" y="246216"/>
            <a:ext cx="2416868" cy="42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/>
          <p:nvPr/>
        </p:nvSpPr>
        <p:spPr>
          <a:xfrm rot="-39796">
            <a:off x="2901041" y="1669379"/>
            <a:ext cx="1295787" cy="1410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/>
          <p:nvPr/>
        </p:nvSpPr>
        <p:spPr>
          <a:xfrm rot="-20075">
            <a:off x="5872768" y="1960925"/>
            <a:ext cx="1284322" cy="139652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 rotWithShape="1">
          <a:blip r:embed="rId3">
            <a:alphaModFix/>
          </a:blip>
          <a:srcRect b="19418" l="12069" r="12069" t="19418"/>
          <a:stretch/>
        </p:blipFill>
        <p:spPr>
          <a:xfrm>
            <a:off x="3041925" y="2110175"/>
            <a:ext cx="1848299" cy="157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 rotWithShape="1">
          <a:blip r:embed="rId4">
            <a:alphaModFix/>
          </a:blip>
          <a:srcRect b="37505" l="29800" r="29933" t="42555"/>
          <a:stretch/>
        </p:blipFill>
        <p:spPr>
          <a:xfrm>
            <a:off x="1072575" y="2110200"/>
            <a:ext cx="1848300" cy="1570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8066" y="2200815"/>
            <a:ext cx="2436410" cy="25638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Google Shape;105;p17"/>
          <p:cNvGrpSpPr/>
          <p:nvPr/>
        </p:nvGrpSpPr>
        <p:grpSpPr>
          <a:xfrm>
            <a:off x="2985234" y="300102"/>
            <a:ext cx="1961684" cy="1570238"/>
            <a:chOff x="3857823" y="2571750"/>
            <a:chExt cx="991802" cy="874200"/>
          </a:xfrm>
        </p:grpSpPr>
        <p:pic>
          <p:nvPicPr>
            <p:cNvPr id="106" name="Google Shape;106;p17"/>
            <p:cNvPicPr preferRelativeResize="0"/>
            <p:nvPr/>
          </p:nvPicPr>
          <p:blipFill rotWithShape="1">
            <a:blip r:embed="rId6">
              <a:alphaModFix/>
            </a:blip>
            <a:srcRect b="45712" l="38569" r="24992" t="36220"/>
            <a:stretch/>
          </p:blipFill>
          <p:spPr>
            <a:xfrm>
              <a:off x="3857823" y="2571751"/>
              <a:ext cx="991800" cy="874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Google Shape;107;p17"/>
            <p:cNvSpPr/>
            <p:nvPr/>
          </p:nvSpPr>
          <p:spPr>
            <a:xfrm>
              <a:off x="3857825" y="2571750"/>
              <a:ext cx="991800" cy="874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" name="Google Shape;108;p17"/>
          <p:cNvGrpSpPr/>
          <p:nvPr/>
        </p:nvGrpSpPr>
        <p:grpSpPr>
          <a:xfrm>
            <a:off x="5028113" y="300108"/>
            <a:ext cx="1848320" cy="1570238"/>
            <a:chOff x="6236850" y="1271825"/>
            <a:chExt cx="991801" cy="874200"/>
          </a:xfrm>
        </p:grpSpPr>
        <p:pic>
          <p:nvPicPr>
            <p:cNvPr id="109" name="Google Shape;109;p17"/>
            <p:cNvPicPr preferRelativeResize="0"/>
            <p:nvPr/>
          </p:nvPicPr>
          <p:blipFill rotWithShape="1">
            <a:blip r:embed="rId7">
              <a:alphaModFix/>
            </a:blip>
            <a:srcRect b="58797" l="20377" r="43181" t="23135"/>
            <a:stretch/>
          </p:blipFill>
          <p:spPr>
            <a:xfrm>
              <a:off x="6236851" y="1271825"/>
              <a:ext cx="991800" cy="874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" name="Google Shape;110;p17"/>
            <p:cNvSpPr/>
            <p:nvPr/>
          </p:nvSpPr>
          <p:spPr>
            <a:xfrm>
              <a:off x="6236850" y="1271825"/>
              <a:ext cx="991800" cy="874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" name="Google Shape;111;p17"/>
          <p:cNvGrpSpPr/>
          <p:nvPr/>
        </p:nvGrpSpPr>
        <p:grpSpPr>
          <a:xfrm>
            <a:off x="1089424" y="300111"/>
            <a:ext cx="1814598" cy="1570240"/>
            <a:chOff x="1049624" y="2457825"/>
            <a:chExt cx="991801" cy="874201"/>
          </a:xfrm>
        </p:grpSpPr>
        <p:pic>
          <p:nvPicPr>
            <p:cNvPr id="112" name="Google Shape;112;p17"/>
            <p:cNvPicPr preferRelativeResize="0"/>
            <p:nvPr/>
          </p:nvPicPr>
          <p:blipFill rotWithShape="1">
            <a:blip r:embed="rId8">
              <a:alphaModFix/>
            </a:blip>
            <a:srcRect b="34288" l="32964" r="30595" t="47645"/>
            <a:stretch/>
          </p:blipFill>
          <p:spPr>
            <a:xfrm>
              <a:off x="1049624" y="2457827"/>
              <a:ext cx="991800" cy="874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" name="Google Shape;113;p17"/>
            <p:cNvSpPr/>
            <p:nvPr/>
          </p:nvSpPr>
          <p:spPr>
            <a:xfrm>
              <a:off x="1049625" y="2457825"/>
              <a:ext cx="991800" cy="874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" name="Google Shape;114;p17"/>
          <p:cNvSpPr/>
          <p:nvPr/>
        </p:nvSpPr>
        <p:spPr>
          <a:xfrm>
            <a:off x="1089425" y="2110200"/>
            <a:ext cx="1848300" cy="1570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7"/>
          <p:cNvSpPr/>
          <p:nvPr/>
        </p:nvSpPr>
        <p:spPr>
          <a:xfrm>
            <a:off x="3041925" y="2110163"/>
            <a:ext cx="1848300" cy="1570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8"/>
          <p:cNvPicPr preferRelativeResize="0"/>
          <p:nvPr/>
        </p:nvPicPr>
        <p:blipFill rotWithShape="1">
          <a:blip r:embed="rId3">
            <a:alphaModFix/>
          </a:blip>
          <a:srcRect b="38990" l="6597" r="17827" t="0"/>
          <a:stretch/>
        </p:blipFill>
        <p:spPr>
          <a:xfrm>
            <a:off x="3226600" y="2752200"/>
            <a:ext cx="1819800" cy="160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 rotWithShape="1">
          <a:blip r:embed="rId4">
            <a:alphaModFix/>
          </a:blip>
          <a:srcRect b="37554" l="29606" r="30280" t="42555"/>
          <a:stretch/>
        </p:blipFill>
        <p:spPr>
          <a:xfrm>
            <a:off x="1327775" y="2762825"/>
            <a:ext cx="1819800" cy="1604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 rotWithShape="1">
          <a:blip r:embed="rId5">
            <a:alphaModFix/>
          </a:blip>
          <a:srcRect b="38905" l="3726" r="20693" t="0"/>
          <a:stretch/>
        </p:blipFill>
        <p:spPr>
          <a:xfrm>
            <a:off x="5125925" y="2752200"/>
            <a:ext cx="1819800" cy="16041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" name="Google Shape;123;p18"/>
          <p:cNvGrpSpPr/>
          <p:nvPr/>
        </p:nvGrpSpPr>
        <p:grpSpPr>
          <a:xfrm>
            <a:off x="1327552" y="1028954"/>
            <a:ext cx="1819954" cy="1604157"/>
            <a:chOff x="1049624" y="2457825"/>
            <a:chExt cx="991801" cy="874200"/>
          </a:xfrm>
        </p:grpSpPr>
        <p:pic>
          <p:nvPicPr>
            <p:cNvPr id="124" name="Google Shape;124;p18"/>
            <p:cNvPicPr preferRelativeResize="0"/>
            <p:nvPr/>
          </p:nvPicPr>
          <p:blipFill rotWithShape="1">
            <a:blip r:embed="rId6">
              <a:alphaModFix/>
            </a:blip>
            <a:srcRect b="34286" l="32964" r="30595" t="47645"/>
            <a:stretch/>
          </p:blipFill>
          <p:spPr>
            <a:xfrm>
              <a:off x="1049624" y="2457825"/>
              <a:ext cx="991800" cy="874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" name="Google Shape;125;p18"/>
            <p:cNvSpPr/>
            <p:nvPr/>
          </p:nvSpPr>
          <p:spPr>
            <a:xfrm>
              <a:off x="1049625" y="2457825"/>
              <a:ext cx="991800" cy="874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" name="Google Shape;126;p18"/>
          <p:cNvGrpSpPr/>
          <p:nvPr/>
        </p:nvGrpSpPr>
        <p:grpSpPr>
          <a:xfrm>
            <a:off x="3226612" y="1028959"/>
            <a:ext cx="1819953" cy="1604157"/>
            <a:chOff x="3924300" y="3120350"/>
            <a:chExt cx="991800" cy="874200"/>
          </a:xfrm>
        </p:grpSpPr>
        <p:pic>
          <p:nvPicPr>
            <p:cNvPr id="127" name="Google Shape;127;p18"/>
            <p:cNvPicPr preferRelativeResize="0"/>
            <p:nvPr/>
          </p:nvPicPr>
          <p:blipFill rotWithShape="1">
            <a:blip r:embed="rId7">
              <a:alphaModFix/>
            </a:blip>
            <a:srcRect b="45361" l="39400" r="24157" t="36571"/>
            <a:stretch/>
          </p:blipFill>
          <p:spPr>
            <a:xfrm>
              <a:off x="3924300" y="3120350"/>
              <a:ext cx="991800" cy="874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" name="Google Shape;128;p18"/>
            <p:cNvSpPr/>
            <p:nvPr/>
          </p:nvSpPr>
          <p:spPr>
            <a:xfrm>
              <a:off x="3924300" y="3120350"/>
              <a:ext cx="991800" cy="8742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9" name="Google Shape;129;p18"/>
          <p:cNvPicPr preferRelativeResize="0"/>
          <p:nvPr/>
        </p:nvPicPr>
        <p:blipFill rotWithShape="1">
          <a:blip r:embed="rId8">
            <a:alphaModFix/>
          </a:blip>
          <a:srcRect b="58974" l="20687" r="42872" t="22958"/>
          <a:stretch/>
        </p:blipFill>
        <p:spPr>
          <a:xfrm>
            <a:off x="5125675" y="1028950"/>
            <a:ext cx="1819950" cy="1604152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/>
          <p:nvPr/>
        </p:nvSpPr>
        <p:spPr>
          <a:xfrm>
            <a:off x="5125675" y="1028950"/>
            <a:ext cx="1819800" cy="1604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8"/>
          <p:cNvSpPr/>
          <p:nvPr/>
        </p:nvSpPr>
        <p:spPr>
          <a:xfrm>
            <a:off x="1327475" y="2752200"/>
            <a:ext cx="1820100" cy="1604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8"/>
          <p:cNvSpPr/>
          <p:nvPr/>
        </p:nvSpPr>
        <p:spPr>
          <a:xfrm>
            <a:off x="3226538" y="2752200"/>
            <a:ext cx="1820100" cy="1604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8"/>
          <p:cNvSpPr/>
          <p:nvPr/>
        </p:nvSpPr>
        <p:spPr>
          <a:xfrm>
            <a:off x="5125625" y="2762863"/>
            <a:ext cx="1820100" cy="1604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8"/>
          <p:cNvSpPr txBox="1"/>
          <p:nvPr/>
        </p:nvSpPr>
        <p:spPr>
          <a:xfrm>
            <a:off x="1815875" y="589450"/>
            <a:ext cx="8433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0h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3714950" y="589450"/>
            <a:ext cx="8433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24</a:t>
            </a:r>
            <a:r>
              <a:rPr lang="en" sz="1800">
                <a:solidFill>
                  <a:schemeClr val="dk2"/>
                </a:solidFill>
              </a:rPr>
              <a:t>h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6" name="Google Shape;136;p18"/>
          <p:cNvSpPr txBox="1"/>
          <p:nvPr/>
        </p:nvSpPr>
        <p:spPr>
          <a:xfrm>
            <a:off x="5554075" y="589450"/>
            <a:ext cx="8433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48</a:t>
            </a:r>
            <a:r>
              <a:rPr lang="en" sz="1800">
                <a:solidFill>
                  <a:schemeClr val="dk2"/>
                </a:solidFill>
              </a:rPr>
              <a:t>h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484175" y="1611250"/>
            <a:ext cx="843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Control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siRNA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38" name="Google Shape;138;p18"/>
          <p:cNvSpPr txBox="1"/>
          <p:nvPr/>
        </p:nvSpPr>
        <p:spPr>
          <a:xfrm>
            <a:off x="484175" y="3237475"/>
            <a:ext cx="843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HHIP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siRNA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